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1605" r:id="rId2"/>
    <p:sldId id="1597" r:id="rId3"/>
    <p:sldId id="1598" r:id="rId4"/>
    <p:sldId id="1602" r:id="rId5"/>
    <p:sldId id="1599" r:id="rId6"/>
    <p:sldId id="1603" r:id="rId7"/>
    <p:sldId id="1601" r:id="rId8"/>
    <p:sldId id="1600" r:id="rId9"/>
    <p:sldId id="1589" r:id="rId10"/>
    <p:sldId id="1590" r:id="rId11"/>
    <p:sldId id="1591" r:id="rId12"/>
    <p:sldId id="1592" r:id="rId13"/>
    <p:sldId id="1593" r:id="rId14"/>
    <p:sldId id="1594" r:id="rId15"/>
    <p:sldId id="1595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3883" autoAdjust="0"/>
  </p:normalViewPr>
  <p:slideViewPr>
    <p:cSldViewPr snapToGrid="0">
      <p:cViewPr>
        <p:scale>
          <a:sx n="33" d="100"/>
          <a:sy n="33" d="100"/>
        </p:scale>
        <p:origin x="4206" y="1782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F76C6-1F54-48FD-891E-4B3D23A52681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F3C7B-F7C7-4162-8D90-211ADC0FE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1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80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54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68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12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35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0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58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52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5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E10A-3A37-45B6-A2AB-8B71E389F8FD}" type="datetimeFigureOut">
              <a:rPr lang="de-DE" smtClean="0"/>
              <a:t>12.09.2025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hyperlink" Target="https://www.pexels.com/photo/brown-wooden-floor-17229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hyperlink" Target="https://www.pexels.com/photo/brown-wooden-floor-17229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brown-wooden-floor-172292/" TargetMode="External"/><Relationship Id="rId4" Type="http://schemas.openxmlformats.org/officeDocument/2006/relationships/image" Target="../media/image9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brown-wooden-floor-172292/" TargetMode="External"/><Relationship Id="rId4" Type="http://schemas.openxmlformats.org/officeDocument/2006/relationships/image" Target="../media/image9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9.png"/><Relationship Id="rId10" Type="http://schemas.openxmlformats.org/officeDocument/2006/relationships/image" Target="../media/image75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8.png"/><Relationship Id="rId21" Type="http://schemas.openxmlformats.org/officeDocument/2006/relationships/image" Target="../media/image89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6.png"/><Relationship Id="rId16" Type="http://schemas.openxmlformats.org/officeDocument/2006/relationships/image" Target="../media/image86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5" Type="http://schemas.openxmlformats.org/officeDocument/2006/relationships/image" Target="../media/image85.png"/><Relationship Id="rId10" Type="http://schemas.openxmlformats.org/officeDocument/2006/relationships/image" Target="../media/image7.png"/><Relationship Id="rId19" Type="http://schemas.openxmlformats.org/officeDocument/2006/relationships/image" Target="../media/image35.png"/><Relationship Id="rId4" Type="http://schemas.openxmlformats.org/officeDocument/2006/relationships/image" Target="../media/image77.png"/><Relationship Id="rId9" Type="http://schemas.openxmlformats.org/officeDocument/2006/relationships/image" Target="../media/image73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F0F8-2176-3714-8FD7-F3A9AE19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5FCC39C-A1BA-8916-4E3A-9F7EAF9C1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" r="3434" b="1244"/>
          <a:stretch>
            <a:fillRect/>
          </a:stretch>
        </p:blipFill>
        <p:spPr>
          <a:xfrm>
            <a:off x="359909" y="561496"/>
            <a:ext cx="4218186" cy="3240000"/>
          </a:xfrm>
          <a:prstGeom prst="rect">
            <a:avLst/>
          </a:prstGeom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BD8DA7-47C5-F09D-02C0-531D8277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4"/>
          <a:stretch>
            <a:fillRect/>
          </a:stretch>
        </p:blipFill>
        <p:spPr>
          <a:xfrm>
            <a:off x="350834" y="4074183"/>
            <a:ext cx="8835392" cy="24770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5ED93B-21CB-4D42-797A-92FC47450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21" y="2271496"/>
            <a:ext cx="2182461" cy="153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86A17D3-080E-DD12-4E20-6505C5576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678" y="561496"/>
            <a:ext cx="2209548" cy="153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4A21CF-55EE-7CA3-9784-4BCB0E0B8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071" y="551973"/>
            <a:ext cx="837658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BBE476BC-A14F-F59E-DC0D-458543FC09CD}"/>
              </a:ext>
            </a:extLst>
          </p:cNvPr>
          <p:cNvSpPr txBox="1">
            <a:spLocks/>
          </p:cNvSpPr>
          <p:nvPr/>
        </p:nvSpPr>
        <p:spPr>
          <a:xfrm>
            <a:off x="45718" y="54063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BEE19D42-2EB0-F02E-63AD-3F1BC563BA63}"/>
              </a:ext>
            </a:extLst>
          </p:cNvPr>
          <p:cNvSpPr txBox="1">
            <a:spLocks/>
          </p:cNvSpPr>
          <p:nvPr/>
        </p:nvSpPr>
        <p:spPr>
          <a:xfrm>
            <a:off x="5099283" y="54629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AD3E48F-4653-DA64-C8A4-83979E52AB41}"/>
              </a:ext>
            </a:extLst>
          </p:cNvPr>
          <p:cNvSpPr txBox="1">
            <a:spLocks/>
          </p:cNvSpPr>
          <p:nvPr/>
        </p:nvSpPr>
        <p:spPr>
          <a:xfrm>
            <a:off x="6667126" y="55968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C</a:t>
            </a:r>
            <a:endParaRPr lang="de-DE" u="sng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4FF65D68-2B7E-A9D3-EA67-C12604C99E2B}"/>
              </a:ext>
            </a:extLst>
          </p:cNvPr>
          <p:cNvSpPr txBox="1">
            <a:spLocks/>
          </p:cNvSpPr>
          <p:nvPr/>
        </p:nvSpPr>
        <p:spPr>
          <a:xfrm>
            <a:off x="45718" y="406852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D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DDA00E13-285A-4890-F948-0ECD5393C826}"/>
              </a:ext>
            </a:extLst>
          </p:cNvPr>
          <p:cNvSpPr txBox="1">
            <a:spLocks/>
          </p:cNvSpPr>
          <p:nvPr/>
        </p:nvSpPr>
        <p:spPr>
          <a:xfrm>
            <a:off x="53773" y="5482070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E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65FC04F-385D-0F2E-F367-6ABEA8BC2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655" y="-6715249"/>
            <a:ext cx="9242337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370C6B-84EE-4D9A-8F8F-B756F3CEA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193C077-FA5C-4CF7-8795-D9FE09270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DB28E8-7917-4D47-A276-B6E40ED9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7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22D8AE8-081A-4FC2-90D8-4F0EF594A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5237779"/>
            <a:ext cx="1080000" cy="154558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8AE9302-F152-4294-B017-9E59E76C2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5237778"/>
            <a:ext cx="1080000" cy="1545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2C36E-5E15-4976-8A6F-7F42A1D3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F02F00-94C4-49CA-8DD0-ED66D2B6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20A0B3F-60DA-4253-9384-760AC29F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3713779"/>
            <a:ext cx="1080000" cy="15455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76C747-2175-430C-9B1F-8976FE591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3713778"/>
            <a:ext cx="1080000" cy="15455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D487E-C5DE-4B06-85E5-51575EC89D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21738A-955B-4BD3-BAFA-B1D0A275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A409203-D62D-47C8-8E12-16A93262E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3713779"/>
            <a:ext cx="1080000" cy="15455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E740D8-1421-4604-978E-4CFC7119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3713778"/>
            <a:ext cx="1080000" cy="1545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BEBF447-05EA-4955-81CC-FCBFA0B31D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7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22D8AE8-081A-4FC2-90D8-4F0EF594A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5237779"/>
            <a:ext cx="1080000" cy="154558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8AE9302-F152-4294-B017-9E59E76C2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5237778"/>
            <a:ext cx="1080000" cy="1545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2C36E-5E15-4976-8A6F-7F42A1D3E8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7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4B379A-9DAC-48F7-A505-DBC276D24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1DD3A4-32B2-4B98-BDA2-C43C606C9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E8AEAE47-ADA3-E5A3-D44D-7A333266C048}"/>
              </a:ext>
            </a:extLst>
          </p:cNvPr>
          <p:cNvSpPr/>
          <p:nvPr/>
        </p:nvSpPr>
        <p:spPr>
          <a:xfrm>
            <a:off x="10116456" y="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C156FB-C762-EF87-24CF-BB951990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161" y="5646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3D03B1-53C9-52BD-A2E9-BADBE284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580" y="-3531"/>
            <a:ext cx="2160245" cy="216638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AB787B7-2059-34DB-4FD8-4DA75F45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24" y="3531"/>
            <a:ext cx="2166383" cy="2166383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186BE0F2-C899-A0F9-29B6-169BC70701C1}"/>
              </a:ext>
            </a:extLst>
          </p:cNvPr>
          <p:cNvSpPr/>
          <p:nvPr/>
        </p:nvSpPr>
        <p:spPr>
          <a:xfrm>
            <a:off x="10148924" y="270181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C6CA551-3C5A-E249-8C57-37739740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48" y="2698288"/>
            <a:ext cx="2160245" cy="216638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B038561-E9DD-AD8B-D27A-5740E47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2" y="2705350"/>
            <a:ext cx="2166383" cy="2166383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4825CB1-A8E0-E44C-E3AE-5847BD33BBCB}"/>
              </a:ext>
            </a:extLst>
          </p:cNvPr>
          <p:cNvSpPr/>
          <p:nvPr/>
        </p:nvSpPr>
        <p:spPr>
          <a:xfrm>
            <a:off x="10181392" y="540010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48A9DB6-350C-E802-AC42-F9B48F09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516" y="5396576"/>
            <a:ext cx="2160245" cy="216638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20278A-ED33-E33E-8C29-DCE44DFA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860" y="5403638"/>
            <a:ext cx="2166383" cy="2166383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7A401426-5654-9697-92A7-6DC54E7EBBB7}"/>
              </a:ext>
            </a:extLst>
          </p:cNvPr>
          <p:cNvSpPr/>
          <p:nvPr/>
        </p:nvSpPr>
        <p:spPr>
          <a:xfrm>
            <a:off x="10213860" y="81019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42BD545-381B-9EAE-7AA0-5BC7F912D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984" y="8098395"/>
            <a:ext cx="2160245" cy="21663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D4AFC16-076D-C0C4-B741-7579B152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328" y="8105457"/>
            <a:ext cx="2166383" cy="21663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5E54FEA-11F9-F617-3009-6065848DF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855" y="5484435"/>
            <a:ext cx="2085586" cy="208558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C649DEA-8777-ADD4-BDB1-92D25D11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8846" y="810757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2D72705-C894-DFC9-9A62-93099B2E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364766" y="2720165"/>
            <a:ext cx="2164268" cy="216426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3923BE9-10CE-B36A-8B1F-BA18DF3C1EE7}"/>
              </a:ext>
            </a:extLst>
          </p:cNvPr>
          <p:cNvSpPr/>
          <p:nvPr/>
        </p:nvSpPr>
        <p:spPr>
          <a:xfrm>
            <a:off x="19180652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50E3240-9A16-7C96-6F0B-6EA4EA45A272}"/>
              </a:ext>
            </a:extLst>
          </p:cNvPr>
          <p:cNvSpPr/>
          <p:nvPr/>
        </p:nvSpPr>
        <p:spPr>
          <a:xfrm>
            <a:off x="19213120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B6F065-C14C-95EF-E25E-CDE988E0C84D}"/>
              </a:ext>
            </a:extLst>
          </p:cNvPr>
          <p:cNvSpPr/>
          <p:nvPr/>
        </p:nvSpPr>
        <p:spPr>
          <a:xfrm>
            <a:off x="19245588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D84859A-48D5-4DC2-C250-F6FC4F7DF741}"/>
              </a:ext>
            </a:extLst>
          </p:cNvPr>
          <p:cNvSpPr/>
          <p:nvPr/>
        </p:nvSpPr>
        <p:spPr>
          <a:xfrm>
            <a:off x="19278056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7FF339-9E19-0802-97A9-ADF783670C0A}"/>
              </a:ext>
            </a:extLst>
          </p:cNvPr>
          <p:cNvSpPr/>
          <p:nvPr/>
        </p:nvSpPr>
        <p:spPr>
          <a:xfrm>
            <a:off x="28417630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81F3F3F5-BF08-B11A-B54D-1AFC5ABAAD0A}"/>
              </a:ext>
            </a:extLst>
          </p:cNvPr>
          <p:cNvSpPr/>
          <p:nvPr/>
        </p:nvSpPr>
        <p:spPr>
          <a:xfrm>
            <a:off x="28450098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B3A47423-7FB0-BAA8-AEDE-00FC868FDE86}"/>
              </a:ext>
            </a:extLst>
          </p:cNvPr>
          <p:cNvSpPr/>
          <p:nvPr/>
        </p:nvSpPr>
        <p:spPr>
          <a:xfrm>
            <a:off x="28482566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074D1DE-0509-328D-A9F0-A8C6E028B8B0}"/>
              </a:ext>
            </a:extLst>
          </p:cNvPr>
          <p:cNvSpPr/>
          <p:nvPr/>
        </p:nvSpPr>
        <p:spPr>
          <a:xfrm>
            <a:off x="28515034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3" name="Grafik 92">
            <a:extLst>
              <a:ext uri="{FF2B5EF4-FFF2-40B4-BE49-F238E27FC236}">
                <a16:creationId xmlns:a16="http://schemas.microsoft.com/office/drawing/2014/main" id="{DA5A492C-33C8-89FA-2B05-E60C19D8E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4228" y="-13138"/>
            <a:ext cx="2164268" cy="2164268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AA76794C-CD09-D633-6314-1046569AC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7753" y="-6005"/>
            <a:ext cx="2164268" cy="2164268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64EB6788-854C-A7C7-B13B-24423191C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7208" y="-13138"/>
            <a:ext cx="2164268" cy="2164268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64789E8-6D0B-60DE-5E21-2317100D4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3943" y="2702876"/>
            <a:ext cx="2164268" cy="2164268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E086EE13-3E70-B344-F7F0-3144D9B12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9218426" y="2678742"/>
            <a:ext cx="2164268" cy="2164268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168163B1-C078-8A71-8E91-F95D863C6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26184" y="2664844"/>
            <a:ext cx="2164268" cy="2164268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1A31F47-E3F0-CCC6-BED6-848E4BEAB9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3120" y="5391478"/>
            <a:ext cx="2164268" cy="215817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5DE00704-3C87-3A2C-6E9E-B291624C2C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3695139" y="5387528"/>
            <a:ext cx="2164268" cy="2158171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E3BB51DF-B65A-3DB9-DC00-9F9BF066ED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44138" y="5411501"/>
            <a:ext cx="2164268" cy="2164268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3967C96-10EB-C442-15A3-F861209384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11670" y="8118350"/>
            <a:ext cx="2164268" cy="2158171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0757F8CE-599F-273C-BAA5-D34DF6A54D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6430" y="8110138"/>
            <a:ext cx="2164268" cy="2158171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46974A9C-EC27-0BC3-58EA-7F6BD035EB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75776" y="8110138"/>
            <a:ext cx="2164268" cy="2158171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8212419B-7F6E-E89F-2A22-38E99DAC8D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478" y="4510950"/>
            <a:ext cx="2176461" cy="2176461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A810DFBA-1238-9A45-00CF-912D3E10FD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4258" y="4396204"/>
            <a:ext cx="2176461" cy="2176461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3656D57C-E91C-0B30-AF9D-D09B70DADC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52424" y="-7062"/>
            <a:ext cx="2164268" cy="2164268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EF75226C-F954-CBDC-C9BB-BB1A1A874D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11954" y="-7591"/>
            <a:ext cx="2164268" cy="2164268"/>
          </a:xfrm>
          <a:prstGeom prst="rect">
            <a:avLst/>
          </a:prstGeom>
        </p:spPr>
      </p:pic>
      <p:pic>
        <p:nvPicPr>
          <p:cNvPr id="120" name="Grafik 119">
            <a:extLst>
              <a:ext uri="{FF2B5EF4-FFF2-40B4-BE49-F238E27FC236}">
                <a16:creationId xmlns:a16="http://schemas.microsoft.com/office/drawing/2014/main" id="{DF0B6A43-DA6B-4672-A579-A9E3DBED62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63989" y="2702726"/>
            <a:ext cx="2164268" cy="2164268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535123A9-13DD-6753-0B46-D5324213FE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876826" y="2704762"/>
            <a:ext cx="2164268" cy="2164268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C390AB5-F2C6-6E65-421C-D1D55892F7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3577" y="-13138"/>
            <a:ext cx="2164268" cy="2164268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D63F93AE-929F-C929-9A45-6D61102B9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876826" y="5394113"/>
            <a:ext cx="2164268" cy="2164268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C93DABF0-19D8-E2F2-C0B3-4D5BE3FB558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92880" y="5398710"/>
            <a:ext cx="2164268" cy="2164268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E95224EF-7209-1CD2-C413-8704DE65F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75206" y="5398191"/>
            <a:ext cx="2164268" cy="2164268"/>
          </a:xfrm>
          <a:prstGeom prst="rect">
            <a:avLst/>
          </a:prstGeom>
          <a:noFill/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8878AA51-BA56-03A3-1B66-E8149A767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23940" y="8090191"/>
            <a:ext cx="2164268" cy="2164268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4451C638-03F3-509E-5FF6-B39DE6C6B83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912135" y="8106514"/>
            <a:ext cx="2164268" cy="2164268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1C256EE1-813E-3DBC-81A3-2E0CC31EF70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47248" y="8090191"/>
            <a:ext cx="2164268" cy="2164268"/>
          </a:xfrm>
          <a:prstGeom prst="rect">
            <a:avLst/>
          </a:prstGeom>
          <a:noFill/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5F95C633-AA4A-EE17-2395-9E4FDDA8CE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6671" y="2704523"/>
            <a:ext cx="2164268" cy="216426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FC92ECFC-783A-8D9A-DD91-31FC55EBFE2A}"/>
              </a:ext>
            </a:extLst>
          </p:cNvPr>
          <p:cNvSpPr/>
          <p:nvPr/>
        </p:nvSpPr>
        <p:spPr>
          <a:xfrm>
            <a:off x="-25968886" y="-7365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998F1B0E-5700-3DA5-1A77-C8FC0FC34B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5945" y="-64026"/>
            <a:ext cx="2160245" cy="2166383"/>
          </a:xfrm>
          <a:prstGeom prst="rect">
            <a:avLst/>
          </a:prstGeom>
        </p:spPr>
      </p:pic>
      <p:sp>
        <p:nvSpPr>
          <p:cNvPr id="139" name="Rechteck 138">
            <a:extLst>
              <a:ext uri="{FF2B5EF4-FFF2-40B4-BE49-F238E27FC236}">
                <a16:creationId xmlns:a16="http://schemas.microsoft.com/office/drawing/2014/main" id="{67E94524-2AD6-DDEF-ECAF-F74CCBBEB1F2}"/>
              </a:ext>
            </a:extLst>
          </p:cNvPr>
          <p:cNvSpPr/>
          <p:nvPr/>
        </p:nvSpPr>
        <p:spPr>
          <a:xfrm>
            <a:off x="-25936418" y="262816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2A659034-725C-90BA-FD09-A4C577006642}"/>
              </a:ext>
            </a:extLst>
          </p:cNvPr>
          <p:cNvSpPr/>
          <p:nvPr/>
        </p:nvSpPr>
        <p:spPr>
          <a:xfrm>
            <a:off x="-25903950" y="532644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BCFC403F-8816-C37E-9BE7-F970848FF783}"/>
              </a:ext>
            </a:extLst>
          </p:cNvPr>
          <p:cNvSpPr/>
          <p:nvPr/>
        </p:nvSpPr>
        <p:spPr>
          <a:xfrm>
            <a:off x="-25871482" y="802826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42E74ED-DC2C-2F0F-3AA8-15E5C0FCC94D}"/>
              </a:ext>
            </a:extLst>
          </p:cNvPr>
          <p:cNvSpPr/>
          <p:nvPr/>
        </p:nvSpPr>
        <p:spPr>
          <a:xfrm>
            <a:off x="-16904690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514B3746-50FF-8AEA-4220-1D9351687DF0}"/>
              </a:ext>
            </a:extLst>
          </p:cNvPr>
          <p:cNvSpPr/>
          <p:nvPr/>
        </p:nvSpPr>
        <p:spPr>
          <a:xfrm>
            <a:off x="-16872222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03EEE36D-7E69-25A0-A413-4E587D9E3854}"/>
              </a:ext>
            </a:extLst>
          </p:cNvPr>
          <p:cNvSpPr/>
          <p:nvPr/>
        </p:nvSpPr>
        <p:spPr>
          <a:xfrm>
            <a:off x="-16839754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9C0AECFE-9E94-6CFC-73D9-CF5303DC45D1}"/>
              </a:ext>
            </a:extLst>
          </p:cNvPr>
          <p:cNvSpPr/>
          <p:nvPr/>
        </p:nvSpPr>
        <p:spPr>
          <a:xfrm>
            <a:off x="-16807286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AE6E02EF-CEDB-E873-397C-3AA0A454BDE2}"/>
              </a:ext>
            </a:extLst>
          </p:cNvPr>
          <p:cNvSpPr/>
          <p:nvPr/>
        </p:nvSpPr>
        <p:spPr>
          <a:xfrm>
            <a:off x="-7667712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2F105D22-2BC2-C48A-DDB8-384D2280F753}"/>
              </a:ext>
            </a:extLst>
          </p:cNvPr>
          <p:cNvSpPr/>
          <p:nvPr/>
        </p:nvSpPr>
        <p:spPr>
          <a:xfrm>
            <a:off x="-7635244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457C4E00-F832-F4FE-A61B-B3320087ECDA}"/>
              </a:ext>
            </a:extLst>
          </p:cNvPr>
          <p:cNvSpPr/>
          <p:nvPr/>
        </p:nvSpPr>
        <p:spPr>
          <a:xfrm>
            <a:off x="-7602776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515BC63-1138-6319-3E5B-12E542FF1D2C}"/>
              </a:ext>
            </a:extLst>
          </p:cNvPr>
          <p:cNvSpPr/>
          <p:nvPr/>
        </p:nvSpPr>
        <p:spPr>
          <a:xfrm>
            <a:off x="-7570308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0" name="Grafik 189">
            <a:extLst>
              <a:ext uri="{FF2B5EF4-FFF2-40B4-BE49-F238E27FC236}">
                <a16:creationId xmlns:a16="http://schemas.microsoft.com/office/drawing/2014/main" id="{A3A27D40-E8D2-B94D-82F5-E2A13EF66D0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52663" y="-73659"/>
            <a:ext cx="2158171" cy="2158171"/>
          </a:xfrm>
          <a:prstGeom prst="rect">
            <a:avLst/>
          </a:prstGeom>
        </p:spPr>
      </p:pic>
      <p:pic>
        <p:nvPicPr>
          <p:cNvPr id="239" name="Grafik 238">
            <a:extLst>
              <a:ext uri="{FF2B5EF4-FFF2-40B4-BE49-F238E27FC236}">
                <a16:creationId xmlns:a16="http://schemas.microsoft.com/office/drawing/2014/main" id="{C1D71220-812B-8DD1-D6E6-D5FE2369342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64300" y="-65447"/>
            <a:ext cx="2158171" cy="2158171"/>
          </a:xfrm>
          <a:prstGeom prst="rect">
            <a:avLst/>
          </a:prstGeom>
        </p:spPr>
      </p:pic>
      <p:sp>
        <p:nvSpPr>
          <p:cNvPr id="240" name="Rechteck 239">
            <a:extLst>
              <a:ext uri="{FF2B5EF4-FFF2-40B4-BE49-F238E27FC236}">
                <a16:creationId xmlns:a16="http://schemas.microsoft.com/office/drawing/2014/main" id="{7CC6DA4F-5E84-1304-D72F-C8EB239A462F}"/>
              </a:ext>
            </a:extLst>
          </p:cNvPr>
          <p:cNvSpPr/>
          <p:nvPr/>
        </p:nvSpPr>
        <p:spPr>
          <a:xfrm>
            <a:off x="-25929392" y="263637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1" name="Grafik 240">
            <a:extLst>
              <a:ext uri="{FF2B5EF4-FFF2-40B4-BE49-F238E27FC236}">
                <a16:creationId xmlns:a16="http://schemas.microsoft.com/office/drawing/2014/main" id="{B979952C-0883-F8EB-E6AE-62D4DC37AE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6451" y="2646005"/>
            <a:ext cx="2160245" cy="2166383"/>
          </a:xfrm>
          <a:prstGeom prst="rect">
            <a:avLst/>
          </a:prstGeom>
        </p:spPr>
      </p:pic>
      <p:pic>
        <p:nvPicPr>
          <p:cNvPr id="242" name="Grafik 241">
            <a:extLst>
              <a:ext uri="{FF2B5EF4-FFF2-40B4-BE49-F238E27FC236}">
                <a16:creationId xmlns:a16="http://schemas.microsoft.com/office/drawing/2014/main" id="{9576E96F-66A1-F6C2-2C49-E9B266227A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13169" y="2636372"/>
            <a:ext cx="2158171" cy="2158171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B9F7FD14-5DA5-37E9-BED3-BCFBF7C8B6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24806" y="2644584"/>
            <a:ext cx="2158171" cy="2158171"/>
          </a:xfrm>
          <a:prstGeom prst="rect">
            <a:avLst/>
          </a:prstGeom>
        </p:spPr>
      </p:pic>
      <p:sp>
        <p:nvSpPr>
          <p:cNvPr id="244" name="Rechteck 243">
            <a:extLst>
              <a:ext uri="{FF2B5EF4-FFF2-40B4-BE49-F238E27FC236}">
                <a16:creationId xmlns:a16="http://schemas.microsoft.com/office/drawing/2014/main" id="{3D7C7025-98C1-1D38-4ED5-3F71FFAC924C}"/>
              </a:ext>
            </a:extLst>
          </p:cNvPr>
          <p:cNvSpPr/>
          <p:nvPr/>
        </p:nvSpPr>
        <p:spPr>
          <a:xfrm>
            <a:off x="-25906791" y="533959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5" name="Grafik 244">
            <a:extLst>
              <a:ext uri="{FF2B5EF4-FFF2-40B4-BE49-F238E27FC236}">
                <a16:creationId xmlns:a16="http://schemas.microsoft.com/office/drawing/2014/main" id="{61A4BE30-8EEA-2932-C454-E6A7B52D21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3850" y="5349232"/>
            <a:ext cx="2160245" cy="2166383"/>
          </a:xfrm>
          <a:prstGeom prst="rect">
            <a:avLst/>
          </a:prstGeom>
        </p:spPr>
      </p:pic>
      <p:pic>
        <p:nvPicPr>
          <p:cNvPr id="246" name="Grafik 245">
            <a:extLst>
              <a:ext uri="{FF2B5EF4-FFF2-40B4-BE49-F238E27FC236}">
                <a16:creationId xmlns:a16="http://schemas.microsoft.com/office/drawing/2014/main" id="{141C80A4-87BF-1305-0689-59C5AB5AA7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90568" y="5339599"/>
            <a:ext cx="2158171" cy="2158171"/>
          </a:xfrm>
          <a:prstGeom prst="rect">
            <a:avLst/>
          </a:prstGeom>
        </p:spPr>
      </p:pic>
      <p:pic>
        <p:nvPicPr>
          <p:cNvPr id="247" name="Grafik 246">
            <a:extLst>
              <a:ext uri="{FF2B5EF4-FFF2-40B4-BE49-F238E27FC236}">
                <a16:creationId xmlns:a16="http://schemas.microsoft.com/office/drawing/2014/main" id="{704E6332-598B-373A-CD2D-A08210EEB25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02205" y="5347811"/>
            <a:ext cx="2158171" cy="2158171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657A9ED9-B669-7C55-00A8-403B1A42F8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6902" y="8046170"/>
            <a:ext cx="2160245" cy="2166383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C2DA439A-0820-1AAD-CE8B-9D7CBAF1E9B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63620" y="8036537"/>
            <a:ext cx="2158171" cy="2158171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DDDC9DA6-5B67-632B-C5DB-9EBE72FAE4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475257" y="8044749"/>
            <a:ext cx="2158171" cy="2158171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574C87A1-F000-FB64-1CB2-77760752FA8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1054" y="-46181"/>
            <a:ext cx="2160245" cy="216638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317311D7-39CB-C252-59F5-11A1395F473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66650" y="-73570"/>
            <a:ext cx="2158171" cy="2158171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EF331307-0A7A-ECD8-3CA9-2B0336B995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69409" y="-74236"/>
            <a:ext cx="2158171" cy="2158171"/>
          </a:xfrm>
          <a:prstGeom prst="rect">
            <a:avLst/>
          </a:prstGeom>
        </p:spPr>
      </p:pic>
      <p:pic>
        <p:nvPicPr>
          <p:cNvPr id="254" name="Grafik 253">
            <a:extLst>
              <a:ext uri="{FF2B5EF4-FFF2-40B4-BE49-F238E27FC236}">
                <a16:creationId xmlns:a16="http://schemas.microsoft.com/office/drawing/2014/main" id="{5F08B562-57B9-DAFF-1B9D-6A42C018F74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1560" y="2663850"/>
            <a:ext cx="2160245" cy="2166383"/>
          </a:xfrm>
          <a:prstGeom prst="rect">
            <a:avLst/>
          </a:prstGeom>
        </p:spPr>
      </p:pic>
      <p:pic>
        <p:nvPicPr>
          <p:cNvPr id="255" name="Grafik 254">
            <a:extLst>
              <a:ext uri="{FF2B5EF4-FFF2-40B4-BE49-F238E27FC236}">
                <a16:creationId xmlns:a16="http://schemas.microsoft.com/office/drawing/2014/main" id="{65843AE3-7E5F-9753-D4CA-3741E8140BD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18278" y="2654217"/>
            <a:ext cx="2158171" cy="2158171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2801EE9C-7510-AB0B-5481-6DD31646C01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29915" y="2662429"/>
            <a:ext cx="2158171" cy="2158171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7D6D88F7-25DC-F196-5C27-53366BBD46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8959" y="5367077"/>
            <a:ext cx="2160245" cy="2166383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2B0A4497-E7D9-A642-686C-404CF8ADD0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95677" y="5357444"/>
            <a:ext cx="2158171" cy="2158171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59A1DD7F-A8A3-EFC7-C2A1-819FD832FF5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07314" y="5365656"/>
            <a:ext cx="2158171" cy="2158171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3A4735E9-F987-F491-FC90-9A9A91A39AB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2011" y="8064015"/>
            <a:ext cx="2160245" cy="216638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D4459844-9C30-1683-78C1-0207C91376F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68729" y="8054382"/>
            <a:ext cx="2158171" cy="2158171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96E1938B-7956-112F-29FF-6FF45511EE3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380366" y="8062594"/>
            <a:ext cx="2158171" cy="2158171"/>
          </a:xfrm>
          <a:prstGeom prst="rect">
            <a:avLst/>
          </a:prstGeom>
        </p:spPr>
      </p:pic>
      <p:pic>
        <p:nvPicPr>
          <p:cNvPr id="263" name="Grafik 262">
            <a:extLst>
              <a:ext uri="{FF2B5EF4-FFF2-40B4-BE49-F238E27FC236}">
                <a16:creationId xmlns:a16="http://schemas.microsoft.com/office/drawing/2014/main" id="{1C98436C-3BE0-D537-F6B4-D5AE99BCC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7260" y="-55814"/>
            <a:ext cx="2160245" cy="2166383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BBF90757-78FC-E6BD-37F4-FD6A9CE25E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83978" y="-65447"/>
            <a:ext cx="2158171" cy="2158171"/>
          </a:xfrm>
          <a:prstGeom prst="rect">
            <a:avLst/>
          </a:prstGeom>
        </p:spPr>
      </p:pic>
      <p:pic>
        <p:nvPicPr>
          <p:cNvPr id="265" name="Grafik 264">
            <a:extLst>
              <a:ext uri="{FF2B5EF4-FFF2-40B4-BE49-F238E27FC236}">
                <a16:creationId xmlns:a16="http://schemas.microsoft.com/office/drawing/2014/main" id="{EB828551-A425-6B36-83C5-AF38152AC3D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95615" y="-57235"/>
            <a:ext cx="2158171" cy="2158171"/>
          </a:xfrm>
          <a:prstGeom prst="rect">
            <a:avLst/>
          </a:prstGeom>
        </p:spPr>
      </p:pic>
      <p:pic>
        <p:nvPicPr>
          <p:cNvPr id="266" name="Grafik 265">
            <a:extLst>
              <a:ext uri="{FF2B5EF4-FFF2-40B4-BE49-F238E27FC236}">
                <a16:creationId xmlns:a16="http://schemas.microsoft.com/office/drawing/2014/main" id="{3C8E2F2F-A01E-9992-B5DD-4567B66FF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7766" y="2654217"/>
            <a:ext cx="2160245" cy="2166383"/>
          </a:xfrm>
          <a:prstGeom prst="rect">
            <a:avLst/>
          </a:prstGeom>
        </p:spPr>
      </p:pic>
      <p:pic>
        <p:nvPicPr>
          <p:cNvPr id="267" name="Grafik 266">
            <a:extLst>
              <a:ext uri="{FF2B5EF4-FFF2-40B4-BE49-F238E27FC236}">
                <a16:creationId xmlns:a16="http://schemas.microsoft.com/office/drawing/2014/main" id="{B50E1B7A-BB37-D3E0-F04C-EF709059DD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44484" y="2644584"/>
            <a:ext cx="2158171" cy="2158171"/>
          </a:xfrm>
          <a:prstGeom prst="rect">
            <a:avLst/>
          </a:prstGeom>
        </p:spPr>
      </p:pic>
      <p:pic>
        <p:nvPicPr>
          <p:cNvPr id="268" name="Grafik 267">
            <a:extLst>
              <a:ext uri="{FF2B5EF4-FFF2-40B4-BE49-F238E27FC236}">
                <a16:creationId xmlns:a16="http://schemas.microsoft.com/office/drawing/2014/main" id="{92EC38C4-9C34-4C80-0FAD-56287CEE53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56121" y="2652796"/>
            <a:ext cx="2158171" cy="2158171"/>
          </a:xfrm>
          <a:prstGeom prst="rect">
            <a:avLst/>
          </a:prstGeom>
        </p:spPr>
      </p:pic>
      <p:pic>
        <p:nvPicPr>
          <p:cNvPr id="269" name="Grafik 268">
            <a:extLst>
              <a:ext uri="{FF2B5EF4-FFF2-40B4-BE49-F238E27FC236}">
                <a16:creationId xmlns:a16="http://schemas.microsoft.com/office/drawing/2014/main" id="{EFCF9A7A-20CC-008C-528F-1870BE3AAC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5165" y="5357444"/>
            <a:ext cx="2160245" cy="2166383"/>
          </a:xfrm>
          <a:prstGeom prst="rect">
            <a:avLst/>
          </a:prstGeom>
        </p:spPr>
      </p:pic>
      <p:pic>
        <p:nvPicPr>
          <p:cNvPr id="270" name="Grafik 269">
            <a:extLst>
              <a:ext uri="{FF2B5EF4-FFF2-40B4-BE49-F238E27FC236}">
                <a16:creationId xmlns:a16="http://schemas.microsoft.com/office/drawing/2014/main" id="{7D5ABC9C-C1FD-C669-9105-56D76C2E26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21883" y="5347811"/>
            <a:ext cx="2158171" cy="2158171"/>
          </a:xfrm>
          <a:prstGeom prst="rect">
            <a:avLst/>
          </a:prstGeom>
        </p:spPr>
      </p:pic>
      <p:pic>
        <p:nvPicPr>
          <p:cNvPr id="271" name="Grafik 270">
            <a:extLst>
              <a:ext uri="{FF2B5EF4-FFF2-40B4-BE49-F238E27FC236}">
                <a16:creationId xmlns:a16="http://schemas.microsoft.com/office/drawing/2014/main" id="{2BD366E1-666B-7CE4-A0F5-3232B4ACD60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33520" y="5356023"/>
            <a:ext cx="2158171" cy="2158171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402F3343-46B2-B9FE-09A2-8ED7F7348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8217" y="8054382"/>
            <a:ext cx="2160245" cy="2166383"/>
          </a:xfrm>
          <a:prstGeom prst="rect">
            <a:avLst/>
          </a:prstGeom>
        </p:spPr>
      </p:pic>
      <p:pic>
        <p:nvPicPr>
          <p:cNvPr id="273" name="Grafik 272">
            <a:extLst>
              <a:ext uri="{FF2B5EF4-FFF2-40B4-BE49-F238E27FC236}">
                <a16:creationId xmlns:a16="http://schemas.microsoft.com/office/drawing/2014/main" id="{43A98540-937B-F9D8-693C-023A51D325C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594935" y="8044749"/>
            <a:ext cx="2158171" cy="2158171"/>
          </a:xfrm>
          <a:prstGeom prst="rect">
            <a:avLst/>
          </a:prstGeom>
        </p:spPr>
      </p:pic>
      <p:pic>
        <p:nvPicPr>
          <p:cNvPr id="274" name="Grafik 273">
            <a:extLst>
              <a:ext uri="{FF2B5EF4-FFF2-40B4-BE49-F238E27FC236}">
                <a16:creationId xmlns:a16="http://schemas.microsoft.com/office/drawing/2014/main" id="{A907184A-836F-F9ED-C86D-B86C4F9BEA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06572" y="8052961"/>
            <a:ext cx="2158171" cy="2158171"/>
          </a:xfrm>
          <a:prstGeom prst="rect">
            <a:avLst/>
          </a:prstGeom>
        </p:spPr>
      </p:pic>
      <p:pic>
        <p:nvPicPr>
          <p:cNvPr id="275" name="Grafik 274">
            <a:extLst>
              <a:ext uri="{FF2B5EF4-FFF2-40B4-BE49-F238E27FC236}">
                <a16:creationId xmlns:a16="http://schemas.microsoft.com/office/drawing/2014/main" id="{93244085-6B95-442E-EED0-7AAF8A21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47553" y="-65231"/>
            <a:ext cx="2164268" cy="2164268"/>
          </a:xfrm>
          <a:prstGeom prst="rect">
            <a:avLst/>
          </a:prstGeom>
        </p:spPr>
      </p:pic>
      <p:pic>
        <p:nvPicPr>
          <p:cNvPr id="276" name="Grafik 275">
            <a:extLst>
              <a:ext uri="{FF2B5EF4-FFF2-40B4-BE49-F238E27FC236}">
                <a16:creationId xmlns:a16="http://schemas.microsoft.com/office/drawing/2014/main" id="{79F7FB08-E934-32BE-F909-4139E69B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04009" y="5394508"/>
            <a:ext cx="2085586" cy="2085586"/>
          </a:xfrm>
          <a:prstGeom prst="rect">
            <a:avLst/>
          </a:prstGeom>
        </p:spPr>
      </p:pic>
      <p:pic>
        <p:nvPicPr>
          <p:cNvPr id="277" name="Grafik 276">
            <a:extLst>
              <a:ext uri="{FF2B5EF4-FFF2-40B4-BE49-F238E27FC236}">
                <a16:creationId xmlns:a16="http://schemas.microsoft.com/office/drawing/2014/main" id="{6252AD01-F731-4390-99C8-F4FC994AA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611018" y="8036695"/>
            <a:ext cx="2164268" cy="2164268"/>
          </a:xfrm>
          <a:prstGeom prst="rect">
            <a:avLst/>
          </a:prstGeom>
        </p:spPr>
      </p:pic>
      <p:pic>
        <p:nvPicPr>
          <p:cNvPr id="278" name="Grafik 277">
            <a:extLst>
              <a:ext uri="{FF2B5EF4-FFF2-40B4-BE49-F238E27FC236}">
                <a16:creationId xmlns:a16="http://schemas.microsoft.com/office/drawing/2014/main" id="{B81BA126-82A9-97F4-1B48-3095EA0A1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3677948" y="2649288"/>
            <a:ext cx="2164268" cy="2164268"/>
          </a:xfrm>
          <a:prstGeom prst="rect">
            <a:avLst/>
          </a:prstGeom>
        </p:spPr>
      </p:pic>
      <p:pic>
        <p:nvPicPr>
          <p:cNvPr id="279" name="Grafik 278">
            <a:extLst>
              <a:ext uri="{FF2B5EF4-FFF2-40B4-BE49-F238E27FC236}">
                <a16:creationId xmlns:a16="http://schemas.microsoft.com/office/drawing/2014/main" id="{4C0793EE-74AD-583A-E5AC-9461A670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79781" y="-65505"/>
            <a:ext cx="2160245" cy="2136439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A9D9A019-609C-89E5-B15E-C9B4B252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941683" y="-73717"/>
            <a:ext cx="2166383" cy="2148538"/>
          </a:xfrm>
          <a:prstGeom prst="rect">
            <a:avLst/>
          </a:prstGeom>
        </p:spPr>
      </p:pic>
      <p:pic>
        <p:nvPicPr>
          <p:cNvPr id="281" name="Grafik 280">
            <a:extLst>
              <a:ext uri="{FF2B5EF4-FFF2-40B4-BE49-F238E27FC236}">
                <a16:creationId xmlns:a16="http://schemas.microsoft.com/office/drawing/2014/main" id="{BD1D746F-FA80-0010-67BB-58C44CE0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31898" y="2648196"/>
            <a:ext cx="2160245" cy="2136439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1D3B64F7-E86F-93FC-DE7C-A248EA4B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93800" y="2639984"/>
            <a:ext cx="2166383" cy="2148538"/>
          </a:xfrm>
          <a:prstGeom prst="rect">
            <a:avLst/>
          </a:prstGeom>
        </p:spPr>
      </p:pic>
      <p:pic>
        <p:nvPicPr>
          <p:cNvPr id="283" name="Grafik 282">
            <a:extLst>
              <a:ext uri="{FF2B5EF4-FFF2-40B4-BE49-F238E27FC236}">
                <a16:creationId xmlns:a16="http://schemas.microsoft.com/office/drawing/2014/main" id="{F3C0C554-4259-07AF-A9AE-F4CF40DA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08624" y="5341073"/>
            <a:ext cx="2160245" cy="2136439"/>
          </a:xfrm>
          <a:prstGeom prst="rect">
            <a:avLst/>
          </a:prstGeom>
        </p:spPr>
      </p:pic>
      <p:pic>
        <p:nvPicPr>
          <p:cNvPr id="284" name="Grafik 283">
            <a:extLst>
              <a:ext uri="{FF2B5EF4-FFF2-40B4-BE49-F238E27FC236}">
                <a16:creationId xmlns:a16="http://schemas.microsoft.com/office/drawing/2014/main" id="{9AF73F49-8C20-F3AF-EC70-D69848ED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70526" y="5332861"/>
            <a:ext cx="2166383" cy="2148538"/>
          </a:xfrm>
          <a:prstGeom prst="rect">
            <a:avLst/>
          </a:prstGeom>
        </p:spPr>
      </p:pic>
      <p:pic>
        <p:nvPicPr>
          <p:cNvPr id="285" name="Grafik 284">
            <a:extLst>
              <a:ext uri="{FF2B5EF4-FFF2-40B4-BE49-F238E27FC236}">
                <a16:creationId xmlns:a16="http://schemas.microsoft.com/office/drawing/2014/main" id="{61F76B70-DDF4-94EB-6F33-D9B7E0E1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483420" y="8042723"/>
            <a:ext cx="2160245" cy="2136439"/>
          </a:xfrm>
          <a:prstGeom prst="rect">
            <a:avLst/>
          </a:prstGeom>
        </p:spPr>
      </p:pic>
      <p:pic>
        <p:nvPicPr>
          <p:cNvPr id="286" name="Grafik 285">
            <a:extLst>
              <a:ext uri="{FF2B5EF4-FFF2-40B4-BE49-F238E27FC236}">
                <a16:creationId xmlns:a16="http://schemas.microsoft.com/office/drawing/2014/main" id="{35B4D613-56D6-9A60-078E-CF395F1A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45322" y="8034511"/>
            <a:ext cx="2166383" cy="2148538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81C37AFB-8A22-8760-213D-C70A8AA3B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642957" y="-63971"/>
            <a:ext cx="2164268" cy="2164268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8A59D68D-F092-3A08-2483-A4A2D40A7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575881" y="2633061"/>
            <a:ext cx="2164268" cy="2164268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D88DE535-96BD-10D8-925A-27CCF62BB4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4576977" y="5341618"/>
            <a:ext cx="2164268" cy="2164268"/>
          </a:xfrm>
          <a:prstGeom prst="rect">
            <a:avLst/>
          </a:prstGeom>
        </p:spPr>
      </p:pic>
      <p:pic>
        <p:nvPicPr>
          <p:cNvPr id="290" name="Grafik 289">
            <a:extLst>
              <a:ext uri="{FF2B5EF4-FFF2-40B4-BE49-F238E27FC236}">
                <a16:creationId xmlns:a16="http://schemas.microsoft.com/office/drawing/2014/main" id="{97EB3208-9599-3259-1C09-F4FBB39F72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4628495" y="8067517"/>
            <a:ext cx="2164268" cy="2158171"/>
          </a:xfrm>
          <a:prstGeom prst="rect">
            <a:avLst/>
          </a:prstGeom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F9B48D34-4FBD-5A4B-B47F-CBED7B65EC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66185" y="-80721"/>
            <a:ext cx="2164268" cy="2164268"/>
          </a:xfrm>
          <a:prstGeom prst="rect">
            <a:avLst/>
          </a:prstGeom>
        </p:spPr>
      </p:pic>
      <p:pic>
        <p:nvPicPr>
          <p:cNvPr id="292" name="Grafik 291">
            <a:extLst>
              <a:ext uri="{FF2B5EF4-FFF2-40B4-BE49-F238E27FC236}">
                <a16:creationId xmlns:a16="http://schemas.microsoft.com/office/drawing/2014/main" id="{E587F1A1-1132-6B74-686F-B873F57BEE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405506" y="5330608"/>
            <a:ext cx="2164268" cy="2164268"/>
          </a:xfrm>
          <a:prstGeom prst="rect">
            <a:avLst/>
          </a:prstGeom>
          <a:noFill/>
        </p:spPr>
      </p:pic>
      <p:pic>
        <p:nvPicPr>
          <p:cNvPr id="293" name="Grafik 292">
            <a:extLst>
              <a:ext uri="{FF2B5EF4-FFF2-40B4-BE49-F238E27FC236}">
                <a16:creationId xmlns:a16="http://schemas.microsoft.com/office/drawing/2014/main" id="{AA3A00D1-842A-8FCF-5778-2354FE4DE51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371564" y="8041658"/>
            <a:ext cx="2164268" cy="2164268"/>
          </a:xfrm>
          <a:prstGeom prst="rect">
            <a:avLst/>
          </a:prstGeom>
          <a:noFill/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852C7EC-480D-74A2-5BB3-3B74FF7AF8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44041" y="2636940"/>
            <a:ext cx="2164268" cy="2164268"/>
          </a:xfrm>
          <a:prstGeom prst="rect">
            <a:avLst/>
          </a:prstGeom>
        </p:spPr>
      </p:pic>
      <p:pic>
        <p:nvPicPr>
          <p:cNvPr id="295" name="Grafik 294">
            <a:extLst>
              <a:ext uri="{FF2B5EF4-FFF2-40B4-BE49-F238E27FC236}">
                <a16:creationId xmlns:a16="http://schemas.microsoft.com/office/drawing/2014/main" id="{52C55256-DE8D-712C-65ED-4AA40B987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891559" y="-71544"/>
            <a:ext cx="2164268" cy="2164268"/>
          </a:xfrm>
          <a:prstGeom prst="rect">
            <a:avLst/>
          </a:prstGeom>
        </p:spPr>
      </p:pic>
      <p:pic>
        <p:nvPicPr>
          <p:cNvPr id="296" name="Grafik 295">
            <a:extLst>
              <a:ext uri="{FF2B5EF4-FFF2-40B4-BE49-F238E27FC236}">
                <a16:creationId xmlns:a16="http://schemas.microsoft.com/office/drawing/2014/main" id="{91DFA608-DF38-9994-CFA4-9FB2ADDCDC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73"/>
          <a:stretch/>
        </p:blipFill>
        <p:spPr>
          <a:xfrm>
            <a:off x="-12477528" y="-45917"/>
            <a:ext cx="2164268" cy="2102106"/>
          </a:xfrm>
          <a:prstGeom prst="rect">
            <a:avLst/>
          </a:prstGeom>
        </p:spPr>
      </p:pic>
      <p:pic>
        <p:nvPicPr>
          <p:cNvPr id="297" name="Grafik 296">
            <a:extLst>
              <a:ext uri="{FF2B5EF4-FFF2-40B4-BE49-F238E27FC236}">
                <a16:creationId xmlns:a16="http://schemas.microsoft.com/office/drawing/2014/main" id="{244CE019-6268-A54F-456A-01E0BEBE2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441098" y="2661576"/>
            <a:ext cx="2164268" cy="2164268"/>
          </a:xfrm>
          <a:prstGeom prst="rect">
            <a:avLst/>
          </a:prstGeom>
        </p:spPr>
      </p:pic>
      <p:pic>
        <p:nvPicPr>
          <p:cNvPr id="298" name="Grafik 297">
            <a:extLst>
              <a:ext uri="{FF2B5EF4-FFF2-40B4-BE49-F238E27FC236}">
                <a16:creationId xmlns:a16="http://schemas.microsoft.com/office/drawing/2014/main" id="{2C81B606-B26F-FCD8-8E34-5F771647B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-16816999" y="2651613"/>
            <a:ext cx="2164268" cy="2164268"/>
          </a:xfrm>
          <a:prstGeom prst="rect">
            <a:avLst/>
          </a:prstGeom>
        </p:spPr>
      </p:pic>
      <p:pic>
        <p:nvPicPr>
          <p:cNvPr id="299" name="Grafik 298">
            <a:extLst>
              <a:ext uri="{FF2B5EF4-FFF2-40B4-BE49-F238E27FC236}">
                <a16:creationId xmlns:a16="http://schemas.microsoft.com/office/drawing/2014/main" id="{3D3AA0ED-1199-9F42-F7E0-1F11ED797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79468" y="5360947"/>
            <a:ext cx="2164268" cy="2158171"/>
          </a:xfrm>
          <a:prstGeom prst="rect">
            <a:avLst/>
          </a:prstGeom>
        </p:spPr>
      </p:pic>
      <p:pic>
        <p:nvPicPr>
          <p:cNvPr id="300" name="Grafik 299">
            <a:extLst>
              <a:ext uri="{FF2B5EF4-FFF2-40B4-BE49-F238E27FC236}">
                <a16:creationId xmlns:a16="http://schemas.microsoft.com/office/drawing/2014/main" id="{FFD0E38C-F053-258F-C30A-BC3F19EC8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-12427374" y="5331371"/>
            <a:ext cx="2164268" cy="2158171"/>
          </a:xfrm>
          <a:prstGeom prst="rect">
            <a:avLst/>
          </a:prstGeom>
        </p:spPr>
      </p:pic>
      <p:pic>
        <p:nvPicPr>
          <p:cNvPr id="301" name="Grafik 300">
            <a:extLst>
              <a:ext uri="{FF2B5EF4-FFF2-40B4-BE49-F238E27FC236}">
                <a16:creationId xmlns:a16="http://schemas.microsoft.com/office/drawing/2014/main" id="{44139224-6ED7-3834-AB24-D0B2C6B3E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6759700" y="8036065"/>
            <a:ext cx="2164268" cy="2158171"/>
          </a:xfrm>
          <a:prstGeom prst="rect">
            <a:avLst/>
          </a:prstGeom>
        </p:spPr>
      </p:pic>
      <p:pic>
        <p:nvPicPr>
          <p:cNvPr id="302" name="Grafik 301">
            <a:extLst>
              <a:ext uri="{FF2B5EF4-FFF2-40B4-BE49-F238E27FC236}">
                <a16:creationId xmlns:a16="http://schemas.microsoft.com/office/drawing/2014/main" id="{D3573E77-37F8-6C50-D3BC-04627503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403194" y="8053981"/>
            <a:ext cx="2164268" cy="2158171"/>
          </a:xfrm>
          <a:prstGeom prst="rect">
            <a:avLst/>
          </a:prstGeom>
        </p:spPr>
      </p:pic>
      <p:pic>
        <p:nvPicPr>
          <p:cNvPr id="303" name="Grafik 302">
            <a:extLst>
              <a:ext uri="{FF2B5EF4-FFF2-40B4-BE49-F238E27FC236}">
                <a16:creationId xmlns:a16="http://schemas.microsoft.com/office/drawing/2014/main" id="{BD9DB237-0EA2-69DC-FD98-B91939F394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680345" y="-75742"/>
            <a:ext cx="2164268" cy="2164268"/>
          </a:xfrm>
          <a:prstGeom prst="rect">
            <a:avLst/>
          </a:prstGeom>
        </p:spPr>
      </p:pic>
      <p:pic>
        <p:nvPicPr>
          <p:cNvPr id="304" name="Grafik 303">
            <a:extLst>
              <a:ext uri="{FF2B5EF4-FFF2-40B4-BE49-F238E27FC236}">
                <a16:creationId xmlns:a16="http://schemas.microsoft.com/office/drawing/2014/main" id="{B8672786-8C90-420F-0CD6-A0DDC604AF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277273" y="-61757"/>
            <a:ext cx="2164268" cy="2164268"/>
          </a:xfrm>
          <a:prstGeom prst="rect">
            <a:avLst/>
          </a:prstGeom>
        </p:spPr>
      </p:pic>
      <p:pic>
        <p:nvPicPr>
          <p:cNvPr id="305" name="Grafik 304">
            <a:extLst>
              <a:ext uri="{FF2B5EF4-FFF2-40B4-BE49-F238E27FC236}">
                <a16:creationId xmlns:a16="http://schemas.microsoft.com/office/drawing/2014/main" id="{6DB99E2E-21AF-BD73-2E73-2FB375AD1A4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828"/>
          <a:stretch/>
        </p:blipFill>
        <p:spPr>
          <a:xfrm>
            <a:off x="-7668780" y="2644584"/>
            <a:ext cx="2164268" cy="2124702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1ABDFC96-A23D-AE8A-FA2D-6D5B31D92458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971" b="1"/>
          <a:stretch/>
        </p:blipFill>
        <p:spPr>
          <a:xfrm>
            <a:off x="-3270457" y="2678742"/>
            <a:ext cx="2164268" cy="2121608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EF9D9022-A44C-CC1F-5444-C67E01156D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255943" y="5310919"/>
            <a:ext cx="2164268" cy="2164268"/>
          </a:xfrm>
          <a:prstGeom prst="rect">
            <a:avLst/>
          </a:prstGeom>
        </p:spPr>
      </p:pic>
      <p:pic>
        <p:nvPicPr>
          <p:cNvPr id="308" name="Grafik 307">
            <a:extLst>
              <a:ext uri="{FF2B5EF4-FFF2-40B4-BE49-F238E27FC236}">
                <a16:creationId xmlns:a16="http://schemas.microsoft.com/office/drawing/2014/main" id="{75A95B41-08AE-A935-8A56-49F377F7784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639889" y="5344544"/>
            <a:ext cx="2164268" cy="2164268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BB26F7E7-3A07-73EA-AC57-5A550C9E9AA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7575265" y="8006997"/>
            <a:ext cx="2164268" cy="2164268"/>
          </a:xfrm>
          <a:prstGeom prst="rect">
            <a:avLst/>
          </a:prstGeom>
        </p:spPr>
      </p:pic>
      <p:pic>
        <p:nvPicPr>
          <p:cNvPr id="310" name="Grafik 309">
            <a:extLst>
              <a:ext uri="{FF2B5EF4-FFF2-40B4-BE49-F238E27FC236}">
                <a16:creationId xmlns:a16="http://schemas.microsoft.com/office/drawing/2014/main" id="{9F0564FA-59DD-7EF6-2889-E05B508881F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206120" y="8023320"/>
            <a:ext cx="2164268" cy="2164268"/>
          </a:xfrm>
          <a:prstGeom prst="rect">
            <a:avLst/>
          </a:prstGeom>
        </p:spPr>
      </p:pic>
      <p:pic>
        <p:nvPicPr>
          <p:cNvPr id="318" name="Grafik 317">
            <a:extLst>
              <a:ext uri="{FF2B5EF4-FFF2-40B4-BE49-F238E27FC236}">
                <a16:creationId xmlns:a16="http://schemas.microsoft.com/office/drawing/2014/main" id="{630FE3EB-A927-17E7-9E89-7D6FD6F1E645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62" t="-1" b="740"/>
          <a:stretch/>
        </p:blipFill>
        <p:spPr>
          <a:xfrm>
            <a:off x="-7202604" y="-15691715"/>
            <a:ext cx="6561369" cy="2166384"/>
          </a:xfrm>
          <a:prstGeom prst="rect">
            <a:avLst/>
          </a:prstGeom>
        </p:spPr>
      </p:pic>
      <p:pic>
        <p:nvPicPr>
          <p:cNvPr id="327" name="Grafik 326">
            <a:extLst>
              <a:ext uri="{FF2B5EF4-FFF2-40B4-BE49-F238E27FC236}">
                <a16:creationId xmlns:a16="http://schemas.microsoft.com/office/drawing/2014/main" id="{ED94C3CC-C13B-6C94-BCB7-1FC0FE90D326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347"/>
          <a:stretch/>
        </p:blipFill>
        <p:spPr>
          <a:xfrm>
            <a:off x="-7212398" y="-13068912"/>
            <a:ext cx="6561369" cy="2194750"/>
          </a:xfrm>
          <a:prstGeom prst="rect">
            <a:avLst/>
          </a:prstGeom>
        </p:spPr>
      </p:pic>
      <p:pic>
        <p:nvPicPr>
          <p:cNvPr id="336" name="Grafik 335">
            <a:extLst>
              <a:ext uri="{FF2B5EF4-FFF2-40B4-BE49-F238E27FC236}">
                <a16:creationId xmlns:a16="http://schemas.microsoft.com/office/drawing/2014/main" id="{4B1F9D63-4511-508D-9EAD-4605FC74B2DB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255"/>
          <a:stretch/>
        </p:blipFill>
        <p:spPr>
          <a:xfrm>
            <a:off x="-7259148" y="-10401912"/>
            <a:ext cx="6561370" cy="2194750"/>
          </a:xfrm>
          <a:prstGeom prst="rect">
            <a:avLst/>
          </a:prstGeom>
        </p:spPr>
      </p:pic>
      <p:pic>
        <p:nvPicPr>
          <p:cNvPr id="344" name="Grafik 343">
            <a:extLst>
              <a:ext uri="{FF2B5EF4-FFF2-40B4-BE49-F238E27FC236}">
                <a16:creationId xmlns:a16="http://schemas.microsoft.com/office/drawing/2014/main" id="{40C971F2-B112-3D0A-DB9B-F8A5DE488C31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r="162" b="1018"/>
          <a:stretch/>
        </p:blipFill>
        <p:spPr>
          <a:xfrm>
            <a:off x="-7215976" y="-7681064"/>
            <a:ext cx="6561369" cy="2166383"/>
          </a:xfrm>
          <a:prstGeom prst="rect">
            <a:avLst/>
          </a:prstGeom>
        </p:spPr>
      </p:pic>
      <p:pic>
        <p:nvPicPr>
          <p:cNvPr id="360" name="Grafik 359">
            <a:extLst>
              <a:ext uri="{FF2B5EF4-FFF2-40B4-BE49-F238E27FC236}">
                <a16:creationId xmlns:a16="http://schemas.microsoft.com/office/drawing/2014/main" id="{A26C772C-2920-B574-659D-CF465E9C1DF3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707" t="1653"/>
          <a:stretch/>
        </p:blipFill>
        <p:spPr>
          <a:xfrm>
            <a:off x="1695450" y="-12992318"/>
            <a:ext cx="6561868" cy="2176461"/>
          </a:xfrm>
          <a:prstGeom prst="rect">
            <a:avLst/>
          </a:prstGeom>
        </p:spPr>
      </p:pic>
      <p:pic>
        <p:nvPicPr>
          <p:cNvPr id="368" name="Grafik 367">
            <a:extLst>
              <a:ext uri="{FF2B5EF4-FFF2-40B4-BE49-F238E27FC236}">
                <a16:creationId xmlns:a16="http://schemas.microsoft.com/office/drawing/2014/main" id="{91EDAE6B-A4BA-78A8-E1FA-C3641DE35955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665" t="1923"/>
          <a:stretch/>
        </p:blipFill>
        <p:spPr>
          <a:xfrm>
            <a:off x="1819274" y="-10393553"/>
            <a:ext cx="6552591" cy="2176461"/>
          </a:xfrm>
          <a:prstGeom prst="rect">
            <a:avLst/>
          </a:prstGeom>
        </p:spPr>
      </p:pic>
      <p:pic>
        <p:nvPicPr>
          <p:cNvPr id="376" name="Grafik 375">
            <a:extLst>
              <a:ext uri="{FF2B5EF4-FFF2-40B4-BE49-F238E27FC236}">
                <a16:creationId xmlns:a16="http://schemas.microsoft.com/office/drawing/2014/main" id="{BFE793AD-8E86-5337-6CD9-8C3BBA86F590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597" t="1653" r="-1"/>
          <a:stretch/>
        </p:blipFill>
        <p:spPr>
          <a:xfrm>
            <a:off x="1909762" y="-7623904"/>
            <a:ext cx="6550995" cy="2176461"/>
          </a:xfrm>
          <a:prstGeom prst="rect">
            <a:avLst/>
          </a:prstGeom>
        </p:spPr>
      </p:pic>
      <p:pic>
        <p:nvPicPr>
          <p:cNvPr id="384" name="Grafik 383">
            <a:extLst>
              <a:ext uri="{FF2B5EF4-FFF2-40B4-BE49-F238E27FC236}">
                <a16:creationId xmlns:a16="http://schemas.microsoft.com/office/drawing/2014/main" id="{20B4CDE8-C2DB-FD19-8011-3959090BCE90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r="347"/>
          <a:stretch/>
        </p:blipFill>
        <p:spPr>
          <a:xfrm>
            <a:off x="11076169" y="-16087415"/>
            <a:ext cx="6561369" cy="2194750"/>
          </a:xfrm>
          <a:prstGeom prst="rect">
            <a:avLst/>
          </a:prstGeom>
        </p:spPr>
      </p:pic>
      <p:pic>
        <p:nvPicPr>
          <p:cNvPr id="392" name="Grafik 391">
            <a:extLst>
              <a:ext uri="{FF2B5EF4-FFF2-40B4-BE49-F238E27FC236}">
                <a16:creationId xmlns:a16="http://schemas.microsoft.com/office/drawing/2014/main" id="{BDB98BE5-DE66-82F0-5680-FB1A7D564FB3}"/>
              </a:ext>
            </a:extLst>
          </p:cNvPr>
          <p:cNvPicPr>
            <a:picLocks noChangeAspect="1"/>
          </p:cNvPicPr>
          <p:nvPr/>
        </p:nvPicPr>
        <p:blipFill>
          <a:blip r:embed="rId40"/>
          <a:srcRect t="1115" r="624" b="-523"/>
          <a:stretch/>
        </p:blipFill>
        <p:spPr>
          <a:xfrm>
            <a:off x="11064672" y="-13277850"/>
            <a:ext cx="6561369" cy="2193925"/>
          </a:xfrm>
          <a:prstGeom prst="rect">
            <a:avLst/>
          </a:prstGeom>
        </p:spPr>
      </p:pic>
      <p:pic>
        <p:nvPicPr>
          <p:cNvPr id="400" name="Grafik 399">
            <a:extLst>
              <a:ext uri="{FF2B5EF4-FFF2-40B4-BE49-F238E27FC236}">
                <a16:creationId xmlns:a16="http://schemas.microsoft.com/office/drawing/2014/main" id="{6C6EA7D0-933F-1CF0-7AE9-34EA7E8CD14E}"/>
              </a:ext>
            </a:extLst>
          </p:cNvPr>
          <p:cNvPicPr>
            <a:picLocks noChangeAspect="1"/>
          </p:cNvPicPr>
          <p:nvPr/>
        </p:nvPicPr>
        <p:blipFill>
          <a:blip r:embed="rId41"/>
          <a:srcRect t="2109" r="624"/>
          <a:stretch/>
        </p:blipFill>
        <p:spPr>
          <a:xfrm>
            <a:off x="11067557" y="-10504511"/>
            <a:ext cx="6561369" cy="2166383"/>
          </a:xfrm>
          <a:prstGeom prst="rect">
            <a:avLst/>
          </a:prstGeom>
        </p:spPr>
      </p:pic>
      <p:pic>
        <p:nvPicPr>
          <p:cNvPr id="408" name="Grafik 407">
            <a:extLst>
              <a:ext uri="{FF2B5EF4-FFF2-40B4-BE49-F238E27FC236}">
                <a16:creationId xmlns:a16="http://schemas.microsoft.com/office/drawing/2014/main" id="{06C04CC8-913C-1BB9-ABA1-EA344107D9EB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t="2378" r="440" b="-1"/>
          <a:stretch/>
        </p:blipFill>
        <p:spPr>
          <a:xfrm>
            <a:off x="11077337" y="-7610779"/>
            <a:ext cx="6561370" cy="2166383"/>
          </a:xfrm>
          <a:prstGeom prst="rect">
            <a:avLst/>
          </a:prstGeom>
        </p:spPr>
      </p:pic>
      <p:sp>
        <p:nvSpPr>
          <p:cNvPr id="409" name="Textfeld 408">
            <a:extLst>
              <a:ext uri="{FF2B5EF4-FFF2-40B4-BE49-F238E27FC236}">
                <a16:creationId xmlns:a16="http://schemas.microsoft.com/office/drawing/2014/main" id="{B865F7BE-66F0-9D0B-56E1-D1B4F2C7A3B2}"/>
              </a:ext>
            </a:extLst>
          </p:cNvPr>
          <p:cNvSpPr txBox="1"/>
          <p:nvPr/>
        </p:nvSpPr>
        <p:spPr>
          <a:xfrm>
            <a:off x="100161" y="592724"/>
            <a:ext cx="10287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FINALE ILLUSTRATIONEN REP S1-3</a:t>
            </a:r>
          </a:p>
          <a:p>
            <a:endParaRPr lang="de-DE" sz="5400" dirty="0"/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745D6BE3-7F9D-EAAE-EF2E-9659BC9A6052}"/>
              </a:ext>
            </a:extLst>
          </p:cNvPr>
          <p:cNvSpPr txBox="1"/>
          <p:nvPr/>
        </p:nvSpPr>
        <p:spPr>
          <a:xfrm>
            <a:off x="-19128663" y="-2927255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Not fix</a:t>
            </a:r>
          </a:p>
          <a:p>
            <a:endParaRPr lang="de-DE" sz="5400" dirty="0"/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29B78124-4FE9-1146-DE15-EEDB2AEECEAF}"/>
              </a:ext>
            </a:extLst>
          </p:cNvPr>
          <p:cNvSpPr txBox="1"/>
          <p:nvPr/>
        </p:nvSpPr>
        <p:spPr>
          <a:xfrm>
            <a:off x="-11352735" y="-11219536"/>
            <a:ext cx="2213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FIXED</a:t>
            </a:r>
          </a:p>
          <a:p>
            <a:endParaRPr lang="de-DE" sz="5400" dirty="0"/>
          </a:p>
        </p:txBody>
      </p:sp>
      <p:pic>
        <p:nvPicPr>
          <p:cNvPr id="429" name="Grafik 428">
            <a:extLst>
              <a:ext uri="{FF2B5EF4-FFF2-40B4-BE49-F238E27FC236}">
                <a16:creationId xmlns:a16="http://schemas.microsoft.com/office/drawing/2014/main" id="{286ABB55-7B0F-3A2B-DAA9-8B91BAE6230E}"/>
              </a:ext>
            </a:extLst>
          </p:cNvPr>
          <p:cNvPicPr>
            <a:picLocks noChangeAspect="1"/>
          </p:cNvPicPr>
          <p:nvPr/>
        </p:nvPicPr>
        <p:blipFill>
          <a:blip r:embed="rId43"/>
          <a:srcRect l="718" b="1381"/>
          <a:stretch/>
        </p:blipFill>
        <p:spPr>
          <a:xfrm>
            <a:off x="1675428" y="-15764597"/>
            <a:ext cx="6555143" cy="21764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A68DA7-CFEC-DC7B-D4B4-0279491C9550}"/>
              </a:ext>
            </a:extLst>
          </p:cNvPr>
          <p:cNvSpPr txBox="1"/>
          <p:nvPr/>
        </p:nvSpPr>
        <p:spPr>
          <a:xfrm>
            <a:off x="22066623" y="-2331903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Plain</a:t>
            </a:r>
          </a:p>
          <a:p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70666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3406040-79D9-F4C0-57A2-C2CF5D54DF9E}"/>
              </a:ext>
            </a:extLst>
          </p:cNvPr>
          <p:cNvSpPr txBox="1">
            <a:spLocks/>
          </p:cNvSpPr>
          <p:nvPr/>
        </p:nvSpPr>
        <p:spPr>
          <a:xfrm>
            <a:off x="1712272" y="-1586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BBC784B-337E-78ED-E272-E75FD2A5F2AA}"/>
              </a:ext>
            </a:extLst>
          </p:cNvPr>
          <p:cNvSpPr txBox="1">
            <a:spLocks/>
          </p:cNvSpPr>
          <p:nvPr/>
        </p:nvSpPr>
        <p:spPr>
          <a:xfrm>
            <a:off x="3797875" y="3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5C110F76-94CC-7A52-0AD3-83F7B4697EF9}"/>
              </a:ext>
            </a:extLst>
          </p:cNvPr>
          <p:cNvSpPr txBox="1">
            <a:spLocks/>
          </p:cNvSpPr>
          <p:nvPr/>
        </p:nvSpPr>
        <p:spPr>
          <a:xfrm>
            <a:off x="5812134" y="3175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59648981-D9C2-05F5-A3B1-629AF9B76770}"/>
              </a:ext>
            </a:extLst>
          </p:cNvPr>
          <p:cNvSpPr txBox="1">
            <a:spLocks/>
          </p:cNvSpPr>
          <p:nvPr/>
        </p:nvSpPr>
        <p:spPr>
          <a:xfrm>
            <a:off x="7784229" y="798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D717F5-FC7E-8D28-93FB-038FD75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2" y="1611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C3934-3A19-8E40-2848-E731005E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07" y="167913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DA746B-944E-9F1A-C9A2-10AA92E5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166691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93F46A-7C93-E20C-5C96-4F6457766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927" y="172763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A3988B-0F3E-A303-D9AC-52090975E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6892E3-0614-CAF9-EF26-E5E7172DC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9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76F300-AE4C-A001-9533-9EFAEB6D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9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6D91BC-327D-6931-1097-0B9CF14CE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35370F3-BB4E-BB46-3F44-03AB17B0B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9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A42DB1-A486-C1C6-2FBF-140FE31ADA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9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F78DD0-F768-069C-D8B2-7102467C13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C5449D6-42AF-1F84-4D84-E39211F79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687" y="4607132"/>
            <a:ext cx="1800000" cy="1810902"/>
          </a:xfrm>
          <a:prstGeom prst="rect">
            <a:avLst/>
          </a:prstGeom>
        </p:spPr>
      </p:pic>
      <p:sp>
        <p:nvSpPr>
          <p:cNvPr id="2" name="Textplatzhalter 4">
            <a:extLst>
              <a:ext uri="{FF2B5EF4-FFF2-40B4-BE49-F238E27FC236}">
                <a16:creationId xmlns:a16="http://schemas.microsoft.com/office/drawing/2014/main" id="{B92A7C18-E056-15B6-0BAE-E987D1B2AA54}"/>
              </a:ext>
            </a:extLst>
          </p:cNvPr>
          <p:cNvSpPr txBox="1">
            <a:spLocks/>
          </p:cNvSpPr>
          <p:nvPr/>
        </p:nvSpPr>
        <p:spPr>
          <a:xfrm>
            <a:off x="1699572" y="2231231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2C8D1E0-65D1-BCC4-9E53-A131849651B2}"/>
              </a:ext>
            </a:extLst>
          </p:cNvPr>
          <p:cNvSpPr txBox="1">
            <a:spLocks/>
          </p:cNvSpPr>
          <p:nvPr/>
        </p:nvSpPr>
        <p:spPr>
          <a:xfrm>
            <a:off x="3785175" y="2232820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238C7A6A-D1AD-EC85-8A4E-F211A120B0DC}"/>
              </a:ext>
            </a:extLst>
          </p:cNvPr>
          <p:cNvSpPr txBox="1">
            <a:spLocks/>
          </p:cNvSpPr>
          <p:nvPr/>
        </p:nvSpPr>
        <p:spPr>
          <a:xfrm>
            <a:off x="5799434" y="2255042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145D60E3-926A-E31B-FF08-0AC39B219125}"/>
              </a:ext>
            </a:extLst>
          </p:cNvPr>
          <p:cNvSpPr txBox="1">
            <a:spLocks/>
          </p:cNvSpPr>
          <p:nvPr/>
        </p:nvSpPr>
        <p:spPr>
          <a:xfrm>
            <a:off x="7771529" y="2220915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2321BB61-6B2A-FB4B-5036-B1B7CDC04ACB}"/>
              </a:ext>
            </a:extLst>
          </p:cNvPr>
          <p:cNvSpPr txBox="1">
            <a:spLocks/>
          </p:cNvSpPr>
          <p:nvPr/>
        </p:nvSpPr>
        <p:spPr>
          <a:xfrm>
            <a:off x="1705922" y="4415817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0562C033-FE75-5590-11AB-32FE65FFE174}"/>
              </a:ext>
            </a:extLst>
          </p:cNvPr>
          <p:cNvSpPr txBox="1">
            <a:spLocks/>
          </p:cNvSpPr>
          <p:nvPr/>
        </p:nvSpPr>
        <p:spPr>
          <a:xfrm>
            <a:off x="3791525" y="4417406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6472DE54-0701-51DB-890A-FD28DA00C16E}"/>
              </a:ext>
            </a:extLst>
          </p:cNvPr>
          <p:cNvSpPr txBox="1">
            <a:spLocks/>
          </p:cNvSpPr>
          <p:nvPr/>
        </p:nvSpPr>
        <p:spPr>
          <a:xfrm>
            <a:off x="5805784" y="4439628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5DB224A9-5281-4660-73E8-9FB4B8DD5C99}"/>
              </a:ext>
            </a:extLst>
          </p:cNvPr>
          <p:cNvSpPr txBox="1">
            <a:spLocks/>
          </p:cNvSpPr>
          <p:nvPr/>
        </p:nvSpPr>
        <p:spPr>
          <a:xfrm>
            <a:off x="7777879" y="4405501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D03C5DC2-2AB1-5ED9-4681-DDA11AA9C1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4229" y="-1205572"/>
            <a:ext cx="7882811" cy="2030144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D11674AC-6650-7ADE-1819-0194CBE2B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0156" y="1237012"/>
            <a:ext cx="7876715" cy="2097206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BDC03BD7-E9C5-45C0-8615-0421F2286D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2546" y="3746658"/>
            <a:ext cx="7888908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D1A0-216D-F3D6-2D33-61E33969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C9A513-181B-F179-58CC-3FAB5C03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7" y="1992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EA19EB-4368-6337-5CE4-6ABF579F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07" y="202838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2A587A-6048-5C79-B367-D4E9AC67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202838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162961B-BF03-DA24-1B9A-131F2846D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127" y="207688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10B4BB-4354-ADB2-4E35-EBCE4A38D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926BC7-75B2-49E5-7077-3038BFDD2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7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8DE6EB-6119-98AC-BC4F-90399DEF3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1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7AE906B-53E9-86E3-EFE6-EA732F98A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423D98D-84EC-C211-346D-BB815E137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97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9BDD605-B12A-D4CC-2B4B-27731C66D9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1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0D89BE2-7DBC-8F75-11B2-BB79322FB7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AAC3F64-9532-2FE8-6CCA-24DA393DE9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287" y="4607132"/>
            <a:ext cx="1800000" cy="18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819B5C7-A909-A08D-3C83-DBBDCE47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68" y="766929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57362FD-D96B-1283-5D0E-C2AF95B2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28" y="778767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4B22B6-0694-9FD2-6437-90592488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533" y="766929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756CA-F680-8C58-E25A-DE7B2032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42" y="766929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D74D0139-11BE-73DE-CDF1-21BEEFC2793F}"/>
              </a:ext>
            </a:extLst>
          </p:cNvPr>
          <p:cNvSpPr/>
          <p:nvPr/>
        </p:nvSpPr>
        <p:spPr>
          <a:xfrm>
            <a:off x="10906072" y="792070"/>
            <a:ext cx="1336400" cy="743767"/>
          </a:xfrm>
          <a:prstGeom prst="wedgeEllipseCallout">
            <a:avLst>
              <a:gd name="adj1" fmla="val -63280"/>
              <a:gd name="adj2" fmla="val 4314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Great!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C7B82DFB-06E2-CB8D-62E6-515A99BCF80A}"/>
              </a:ext>
            </a:extLst>
          </p:cNvPr>
          <p:cNvSpPr/>
          <p:nvPr/>
        </p:nvSpPr>
        <p:spPr>
          <a:xfrm>
            <a:off x="10790849" y="2919323"/>
            <a:ext cx="1712371" cy="997614"/>
          </a:xfrm>
          <a:prstGeom prst="wedgeEllipseCallout">
            <a:avLst>
              <a:gd name="adj1" fmla="val -58695"/>
              <a:gd name="adj2" fmla="val -38575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A41759B2-92CA-44A2-D6D0-3C0E59F05E40}"/>
              </a:ext>
            </a:extLst>
          </p:cNvPr>
          <p:cNvSpPr/>
          <p:nvPr/>
        </p:nvSpPr>
        <p:spPr>
          <a:xfrm>
            <a:off x="10918771" y="1627229"/>
            <a:ext cx="1825569" cy="743767"/>
          </a:xfrm>
          <a:prstGeom prst="wedgeEllipseCallout">
            <a:avLst>
              <a:gd name="adj1" fmla="val -68982"/>
              <a:gd name="adj2" fmla="val -2743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No, […]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Let’s try again!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17266D-5CF6-FB17-EE15-D4A4A5127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488" y="2685430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36428-5B13-5F81-C99A-5DF6BE0F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443" y="2698130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446504-6E3F-F58D-84C5-FD1A69EEA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829" y="2698130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65F872-9C68-1072-901D-A60C2A53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68" y="2698130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76F0707-EBA6-56D3-506B-C6EDCD6CDF9D}"/>
              </a:ext>
            </a:extLst>
          </p:cNvPr>
          <p:cNvSpPr/>
          <p:nvPr/>
        </p:nvSpPr>
        <p:spPr>
          <a:xfrm>
            <a:off x="504340" y="156027"/>
            <a:ext cx="12240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999BE424-EADF-A631-E6DF-358E7422B290}"/>
              </a:ext>
            </a:extLst>
          </p:cNvPr>
          <p:cNvSpPr txBox="1">
            <a:spLocks/>
          </p:cNvSpPr>
          <p:nvPr/>
        </p:nvSpPr>
        <p:spPr>
          <a:xfrm>
            <a:off x="242607" y="132293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A6928E8B-69E5-AD4C-DA87-755CBFD93B35}"/>
              </a:ext>
            </a:extLst>
          </p:cNvPr>
          <p:cNvSpPr txBox="1">
            <a:spLocks/>
          </p:cNvSpPr>
          <p:nvPr/>
        </p:nvSpPr>
        <p:spPr>
          <a:xfrm>
            <a:off x="221203" y="3241434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2E00421-1418-90C3-65C6-C9EE969D2F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618"/>
          <a:stretch>
            <a:fillRect/>
          </a:stretch>
        </p:blipFill>
        <p:spPr>
          <a:xfrm>
            <a:off x="728167" y="5095060"/>
            <a:ext cx="9547565" cy="26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B40FA-473B-8036-AAF5-91C60E962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9F5E5B-9C37-12FD-6B4C-88FD1573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733" y="76321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B11C9B1-3E70-DEB2-1A0A-91B4FFB9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7" y="764402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A349879-9FB4-1F45-CB13-1CBF1463C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32" y="7632186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8FFFBA-F61C-41A8-4700-C6A3594CD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541" y="76321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4924423-3166-4CDF-0641-C292DD97E342}"/>
              </a:ext>
            </a:extLst>
          </p:cNvPr>
          <p:cNvSpPr txBox="1">
            <a:spLocks/>
          </p:cNvSpPr>
          <p:nvPr/>
        </p:nvSpPr>
        <p:spPr>
          <a:xfrm>
            <a:off x="-1100561" y="7048496"/>
            <a:ext cx="4252021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Familiarization</a:t>
            </a:r>
            <a:r>
              <a:rPr lang="de-DE" dirty="0"/>
              <a:t> (4-8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F458C42-3AEC-5DCD-A622-13BA1E659A7A}"/>
              </a:ext>
            </a:extLst>
          </p:cNvPr>
          <p:cNvSpPr txBox="1">
            <a:spLocks/>
          </p:cNvSpPr>
          <p:nvPr/>
        </p:nvSpPr>
        <p:spPr>
          <a:xfrm>
            <a:off x="-1085147" y="9529287"/>
            <a:ext cx="4236607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Test</a:t>
            </a:r>
            <a:r>
              <a:rPr lang="de-DE" dirty="0"/>
              <a:t> (16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077E69D5-F170-BC8D-0AF7-F66AF5A99D5A}"/>
              </a:ext>
            </a:extLst>
          </p:cNvPr>
          <p:cNvSpPr/>
          <p:nvPr/>
        </p:nvSpPr>
        <p:spPr>
          <a:xfrm>
            <a:off x="9301171" y="7657327"/>
            <a:ext cx="1336400" cy="743767"/>
          </a:xfrm>
          <a:prstGeom prst="wedgeEllipseCallout">
            <a:avLst>
              <a:gd name="adj1" fmla="val -63280"/>
              <a:gd name="adj2" fmla="val 4314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Great!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890FCFC2-E6B9-E5D0-DF33-D101AEA0770E}"/>
              </a:ext>
            </a:extLst>
          </p:cNvPr>
          <p:cNvSpPr/>
          <p:nvPr/>
        </p:nvSpPr>
        <p:spPr>
          <a:xfrm>
            <a:off x="9185948" y="10321607"/>
            <a:ext cx="1712371" cy="997614"/>
          </a:xfrm>
          <a:prstGeom prst="wedgeEllipseCallout">
            <a:avLst>
              <a:gd name="adj1" fmla="val -58695"/>
              <a:gd name="adj2" fmla="val -38575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D6AA5FF8-6BF5-BC8E-B0F2-6AC24D970407}"/>
              </a:ext>
            </a:extLst>
          </p:cNvPr>
          <p:cNvSpPr/>
          <p:nvPr/>
        </p:nvSpPr>
        <p:spPr>
          <a:xfrm>
            <a:off x="9313871" y="8492486"/>
            <a:ext cx="1336400" cy="743767"/>
          </a:xfrm>
          <a:prstGeom prst="wedgeEllipseCallout">
            <a:avLst>
              <a:gd name="adj1" fmla="val -68982"/>
              <a:gd name="adj2" fmla="val -2743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No, […] try again!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30AAB74A-9FAD-60C4-D307-3C0FDE0C2496}"/>
              </a:ext>
            </a:extLst>
          </p:cNvPr>
          <p:cNvSpPr txBox="1">
            <a:spLocks/>
          </p:cNvSpPr>
          <p:nvPr/>
        </p:nvSpPr>
        <p:spPr>
          <a:xfrm>
            <a:off x="8739415" y="7145984"/>
            <a:ext cx="245991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/>
              <a:t>Feedback</a:t>
            </a:r>
            <a:endParaRPr lang="de-DE" b="1" dirty="0"/>
          </a:p>
          <a:p>
            <a:pPr marL="0" indent="0">
              <a:buNone/>
            </a:pPr>
            <a:endParaRPr lang="de-DE" u="sng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525F3A8-5F11-6F77-FB40-181473DEF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87" y="10087714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CFB31E4-B240-2E48-60AB-3D41ED389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542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1B712CB-FFDE-1885-D5EA-6BB5AD591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928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E6AA6B5-676E-C9A0-479E-E98577ABA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6733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43AB898-785F-3397-AE1B-18988992A0F8}"/>
              </a:ext>
            </a:extLst>
          </p:cNvPr>
          <p:cNvSpPr/>
          <p:nvPr/>
        </p:nvSpPr>
        <p:spPr>
          <a:xfrm>
            <a:off x="-1100561" y="7021284"/>
            <a:ext cx="12240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3705FCD8-4A93-6B07-2640-47A616094C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79" y="727440"/>
            <a:ext cx="9906000" cy="3789446"/>
          </a:xfrm>
          <a:prstGeom prst="rect">
            <a:avLst/>
          </a:prstGeom>
        </p:spPr>
      </p:pic>
      <p:sp>
        <p:nvSpPr>
          <p:cNvPr id="2" name="Textplatzhalter 4">
            <a:extLst>
              <a:ext uri="{FF2B5EF4-FFF2-40B4-BE49-F238E27FC236}">
                <a16:creationId xmlns:a16="http://schemas.microsoft.com/office/drawing/2014/main" id="{A780B6FA-DEF9-6DD0-8EB8-7038967878BC}"/>
              </a:ext>
            </a:extLst>
          </p:cNvPr>
          <p:cNvSpPr txBox="1">
            <a:spLocks/>
          </p:cNvSpPr>
          <p:nvPr/>
        </p:nvSpPr>
        <p:spPr>
          <a:xfrm>
            <a:off x="200927" y="126543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0EF26F44-9FED-B059-6769-BF95B0460654}"/>
              </a:ext>
            </a:extLst>
          </p:cNvPr>
          <p:cNvSpPr txBox="1">
            <a:spLocks/>
          </p:cNvSpPr>
          <p:nvPr/>
        </p:nvSpPr>
        <p:spPr>
          <a:xfrm>
            <a:off x="207279" y="323527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0AFBBCF-480D-6828-F237-AE499E16107F}"/>
              </a:ext>
            </a:extLst>
          </p:cNvPr>
          <p:cNvSpPr/>
          <p:nvPr/>
        </p:nvSpPr>
        <p:spPr>
          <a:xfrm rot="1123393">
            <a:off x="2877454" y="1535302"/>
            <a:ext cx="4591050" cy="3924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800" dirty="0"/>
              <a:t>OLD VERSION</a:t>
            </a:r>
          </a:p>
        </p:txBody>
      </p:sp>
    </p:spTree>
    <p:extLst>
      <p:ext uri="{BB962C8B-B14F-4D97-AF65-F5344CB8AC3E}">
        <p14:creationId xmlns:p14="http://schemas.microsoft.com/office/powerpoint/2010/main" val="384732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fik 71">
            <a:extLst>
              <a:ext uri="{FF2B5EF4-FFF2-40B4-BE49-F238E27FC236}">
                <a16:creationId xmlns:a16="http://schemas.microsoft.com/office/drawing/2014/main" id="{EE8B6392-BD68-9391-FBD4-643D0455E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838" y="259384"/>
            <a:ext cx="3576420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4DDDF222-0F0C-6462-133B-DE353FD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4" y="259384"/>
            <a:ext cx="3620808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4CBE9F4-4254-1EA6-C2E2-339F8B2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79" y="3029749"/>
            <a:ext cx="796239" cy="7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442836-0031-A830-1015-C43BA10EB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16" y="2175387"/>
            <a:ext cx="798502" cy="79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AFCD6CD-AFB8-F80D-068B-0F9FD3FA8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2816" y="3828250"/>
            <a:ext cx="797722" cy="79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F0CD7E-20DA-8E5F-E367-2F7E1BC4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2816" y="4682611"/>
            <a:ext cx="797722" cy="79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3B16B4-1744-7343-8560-FB7D91C8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672" y="913697"/>
            <a:ext cx="610266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D80400-D8C2-EA6E-42A6-373768707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819" y="292172"/>
            <a:ext cx="613588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F891D2-B900-4756-F609-C9A9715C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858" y="1533085"/>
            <a:ext cx="612000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3A6ED6-004D-504E-DF6C-1C3D50118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35024" y="2154610"/>
            <a:ext cx="612000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597B57-6CFE-33AE-91AA-A3544A493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2858" y="3251752"/>
            <a:ext cx="718631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0351465-B63B-18CC-2A97-1E7E3F350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861" y="259384"/>
            <a:ext cx="646232" cy="2499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AA87B393-B396-77AD-E141-984B50A323F9}"/>
              </a:ext>
            </a:extLst>
          </p:cNvPr>
          <p:cNvSpPr txBox="1">
            <a:spLocks/>
          </p:cNvSpPr>
          <p:nvPr/>
        </p:nvSpPr>
        <p:spPr>
          <a:xfrm>
            <a:off x="384800" y="25524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A284084A-DF7D-0903-DC01-C2CD93125883}"/>
              </a:ext>
            </a:extLst>
          </p:cNvPr>
          <p:cNvSpPr txBox="1">
            <a:spLocks/>
          </p:cNvSpPr>
          <p:nvPr/>
        </p:nvSpPr>
        <p:spPr>
          <a:xfrm>
            <a:off x="1534988" y="25524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04D5C24-86D7-37FF-99CA-966F89280D1D}"/>
              </a:ext>
            </a:extLst>
          </p:cNvPr>
          <p:cNvSpPr txBox="1">
            <a:spLocks/>
          </p:cNvSpPr>
          <p:nvPr/>
        </p:nvSpPr>
        <p:spPr>
          <a:xfrm>
            <a:off x="5605777" y="25762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C</a:t>
            </a:r>
            <a:endParaRPr lang="de-DE" u="sng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19C8033-FA49-8C45-CCF6-8A6D1DCD4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98" t="2011"/>
          <a:stretch/>
        </p:blipFill>
        <p:spPr>
          <a:xfrm>
            <a:off x="668003" y="4682611"/>
            <a:ext cx="9092582" cy="25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0E615D-32DA-AAF5-B573-59DC612A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83" y="-408900"/>
            <a:ext cx="9056692" cy="91114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B993C8-D21D-9A70-45DC-37AFC8521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23" y="2160245"/>
            <a:ext cx="2160245" cy="21663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772E99-47D4-A983-6EEC-B0D21550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609" y="37908"/>
            <a:ext cx="2166383" cy="21602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D041C0-C8B9-6491-CED4-6711B1D1F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870" y="2179083"/>
            <a:ext cx="2160245" cy="21602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234FA9-9465-B365-3474-38EB9EE9E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69" y="65391"/>
            <a:ext cx="2166383" cy="21663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4840CA-B454-39C9-3B20-4181CBBFF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253" y="2141175"/>
            <a:ext cx="2160245" cy="2160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646EEB-BFA6-A2A9-A6C2-7E193CAB0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91" y="0"/>
            <a:ext cx="2166383" cy="21602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ECE644-68A6-F7A1-3AC1-FC2E3A8B8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7531" y="4437609"/>
            <a:ext cx="2164268" cy="21642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61B65-98CA-290D-79FA-8537EC2DC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0111" y="6568435"/>
            <a:ext cx="2164268" cy="21642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13D2D1-8C40-82C6-3C6C-BDFBA32AD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7948" y="4341443"/>
            <a:ext cx="2164268" cy="2164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DE0BBA-724A-CEE1-F902-DB5D3020F5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79316" y="4332283"/>
            <a:ext cx="2164268" cy="21642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A4C012-2872-E36F-7EE7-106F60C097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8504" y="4342924"/>
            <a:ext cx="2164268" cy="21642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DBC3968-F956-5988-7D58-5C1EFB4211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01753" y="6435704"/>
            <a:ext cx="2164268" cy="21642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4FAD7E3-DDEF-FAE0-73FB-118CD08553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50272" y="6526720"/>
            <a:ext cx="2164268" cy="216426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28955C-DE7F-95CA-3B18-869EBBB787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9103" y="2202215"/>
            <a:ext cx="2164268" cy="216426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21EC30A-CFD9-0041-7983-0B86D1BA22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1799" y="6476152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DCDCC4C-2140-5A36-3687-442903ACE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29" y="65391"/>
            <a:ext cx="2166383" cy="216638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92E0946-3053-903B-EF30-5A6812885D65}"/>
              </a:ext>
            </a:extLst>
          </p:cNvPr>
          <p:cNvSpPr/>
          <p:nvPr/>
        </p:nvSpPr>
        <p:spPr>
          <a:xfrm>
            <a:off x="-8004381" y="1057983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8ACC30B-A74E-7389-A924-2EFEDEDCED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3"/>
          <a:stretch/>
        </p:blipFill>
        <p:spPr>
          <a:xfrm>
            <a:off x="3861502" y="4797905"/>
            <a:ext cx="2160245" cy="20774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A06704F-2150-4179-B76C-A2D3CE711B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88158" y="1057983"/>
            <a:ext cx="2158171" cy="21581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B93205C-709B-9934-4B82-AA7533965B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1236" y="4699829"/>
            <a:ext cx="2158171" cy="215817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68AC6DB-863E-4AA8-E964-9DC652B06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36978" y="126473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4E059C8-5135-71D7-B619-4074FB11B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7745755" y="4699771"/>
            <a:ext cx="2160245" cy="213643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82A32AB-48D9-40F0-D350-A56D5252E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7977178" y="1057925"/>
            <a:ext cx="2166383" cy="2148538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B338BA51-F31F-6338-780A-7C39F530C849}"/>
              </a:ext>
            </a:extLst>
          </p:cNvPr>
          <p:cNvSpPr/>
          <p:nvPr/>
        </p:nvSpPr>
        <p:spPr>
          <a:xfrm>
            <a:off x="-7977178" y="37523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2D79295C-6378-CEE9-3B78-13DBBC8B2D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4237" y="3761959"/>
            <a:ext cx="2160245" cy="216638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3F09C31-D373-B97E-421D-B907796E8C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60955" y="3752326"/>
            <a:ext cx="2158171" cy="215817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A8CE764-89DC-9DF4-FBF1-B7EB9E1C51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572592" y="3760538"/>
            <a:ext cx="2158171" cy="215817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E0B71CB-F557-EF35-AE90-71261739B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3588073" y="3760480"/>
            <a:ext cx="2160245" cy="213643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4597C8F-1D17-3E0E-89D2-6AE5A40CA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7949975" y="3752268"/>
            <a:ext cx="2166383" cy="214853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9EB08F1-C41F-702B-59A8-74DB7BACD0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632"/>
          <a:stretch/>
        </p:blipFill>
        <p:spPr>
          <a:xfrm>
            <a:off x="3890059" y="4793835"/>
            <a:ext cx="2164268" cy="204237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90FCD91-FD4E-8A48-C0AD-12E6BA1B32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4F52572-091D-1E7F-F6D9-CC597AEDCA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1499" y="4717227"/>
            <a:ext cx="2158171" cy="215817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2E56F00-DF96-B5BA-2EA4-2CE47D1D5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519" y="4717169"/>
            <a:ext cx="2166383" cy="214853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3370F21-D94E-28E6-3E21-495D9501F6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2" y="12442486"/>
            <a:ext cx="2160245" cy="2166383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C5DF045-F598-6677-AE09-C930F53224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1236" y="12344410"/>
            <a:ext cx="2158171" cy="215817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5E058A5-CEBD-60B0-3AEB-74195B796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9894" y="12441281"/>
            <a:ext cx="2164268" cy="216426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0A61EACE-E923-8C7F-AD2E-A787789C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7745755" y="12344352"/>
            <a:ext cx="2160245" cy="213643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5118A3C-51F2-8994-979E-042D0FD85F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1543" y="7644581"/>
            <a:ext cx="2962913" cy="2328874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2B1DE53B-FBFF-A2B5-86CF-786C56F974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1499" y="12361808"/>
            <a:ext cx="2158171" cy="215817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04D39048-ECDB-CEC7-1CD6-4EE0C234E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519" y="12361750"/>
            <a:ext cx="2166383" cy="21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5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E370C6B-84EE-4D9A-8F8F-B756F3CE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193C077-FA5C-4CF7-8795-D9FE0927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85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</Words>
  <Application>Microsoft Office PowerPoint</Application>
  <PresentationFormat>A4-Papier (210 x 297 mm)</PresentationFormat>
  <Paragraphs>39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SymLit</dc:title>
  <dc:creator>Kachel, Gregor</dc:creator>
  <cp:lastModifiedBy>Gregor Kachel</cp:lastModifiedBy>
  <cp:revision>204</cp:revision>
  <cp:lastPrinted>2021-04-12T09:36:02Z</cp:lastPrinted>
  <dcterms:created xsi:type="dcterms:W3CDTF">2020-10-13T09:57:43Z</dcterms:created>
  <dcterms:modified xsi:type="dcterms:W3CDTF">2025-09-12T08:11:38Z</dcterms:modified>
</cp:coreProperties>
</file>